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1" r:id="rId10"/>
    <p:sldId id="262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EB Garamond" panose="00000500000000000000" pitchFamily="2" charset="0"/>
      <p:regular r:id="rId17"/>
      <p:bold r:id="rId18"/>
      <p:italic r:id="rId19"/>
      <p:boldItalic r:id="rId20"/>
    </p:embeddedFont>
    <p:embeddedFont>
      <p:font typeface="EB Garamond Medium" panose="00000600000000000000" pitchFamily="2" charset="0"/>
      <p:regular r:id="rId21"/>
      <p:bold r:id="rId22"/>
      <p:italic r:id="rId23"/>
      <p:boldItalic r:id="rId24"/>
    </p:embeddedFont>
    <p:embeddedFont>
      <p:font typeface="Public Sans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395" userDrawn="1">
          <p15:clr>
            <a:srgbClr val="A4A3A4"/>
          </p15:clr>
        </p15:guide>
        <p15:guide id="2" pos="2880" userDrawn="1">
          <p15:clr>
            <a:srgbClr val="9AA0A6"/>
          </p15:clr>
        </p15:guide>
        <p15:guide id="3" orient="horz" pos="1429" userDrawn="1">
          <p15:clr>
            <a:srgbClr val="A4A3A4"/>
          </p15:clr>
        </p15:guide>
        <p15:guide id="4" pos="423" userDrawn="1">
          <p15:clr>
            <a:srgbClr val="A4A3A4"/>
          </p15:clr>
        </p15:guide>
        <p15:guide id="5" orient="horz" pos="149" userDrawn="1">
          <p15:clr>
            <a:srgbClr val="A4A3A4"/>
          </p15:clr>
        </p15:guide>
        <p15:guide id="6" orient="horz" pos="2787" userDrawn="1">
          <p15:clr>
            <a:srgbClr val="A4A3A4"/>
          </p15:clr>
        </p15:guide>
        <p15:guide id="7" pos="2001" userDrawn="1">
          <p15:clr>
            <a:srgbClr val="A4A3A4"/>
          </p15:clr>
        </p15:guide>
        <p15:guide id="8" pos="33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4BF2BA-0B32-4039-8D23-6E65AF0657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778" y="72"/>
      </p:cViewPr>
      <p:guideLst>
        <p:guide orient="horz" pos="2395"/>
        <p:guide pos="2880"/>
        <p:guide orient="horz" pos="1429"/>
        <p:guide pos="423"/>
        <p:guide orient="horz" pos="149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97007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/>
          <a:srcRect l="11613" t="29182"/>
          <a:stretch>
            <a:fillRect/>
          </a:stretch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>
            <a:fillRect/>
          </a:stretch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/>
          <a:srcRect t="-453" b="47599"/>
          <a:stretch>
            <a:fillRect/>
          </a:stretch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>
            <a:fillRect/>
          </a:stretch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>
            <a:fillRect/>
          </a:stretch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 panose="020F0502020204030204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/>
            <a:srcRect t="2687" b="12936"/>
            <a:stretch>
              <a:fillRect/>
            </a:stretch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 panose="020F0502020204030204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/>
          <a:srcRect l="20567" r="20566" b="45930"/>
          <a:stretch>
            <a:fillRect/>
          </a:stretch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/>
          <a:srcRect l="20443" r="22451"/>
          <a:stretch>
            <a:fillRect/>
          </a:stretch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/>
          <a:srcRect r="11110"/>
          <a:stretch>
            <a:fillRect/>
          </a:stretch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 panose="020F050202020403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/>
          <a:srcRect l="20639" r="24166"/>
          <a:stretch>
            <a:fillRect/>
          </a:stretch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 panose="020B0604020202020204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/>
          <a:srcRect t="8552" r="1749" b="8552"/>
          <a:stretch>
            <a:fillRect/>
          </a:stretch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 panose="020B0604020202020204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 panose="020B0604020202020204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 panose="020B0604020202020204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 panose="020B0604020202020204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 panose="020B0604020202020204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 panose="020F0502020204030204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 panose="020B0604020202020204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 panose="020B0604020202020204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 panose="020B0604020202020204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>
            <a:fillRect/>
          </a:stretch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 panose="020B0604020202020204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 panose="020B0604020202020204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 panose="020B0604020202020204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/>
          <a:srcRect l="16975" t="14937" r="19507" b="5408"/>
          <a:stretch>
            <a:fillRect/>
          </a:stretch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 panose="020B0604020202020204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>
              <a:fillRect/>
            </a:stretch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 panose="020B0604020202020204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/>
          <a:srcRect l="6267" r="24763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/>
          <a:srcRect l="6267" r="24763"/>
          <a:stretch>
            <a:fillRect/>
          </a:stretch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 panose="020B0604020202020204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/>
          <a:srcRect l="11600" t="10538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/>
          <a:srcRect l="11600" t="10538" r="7406" b="2261"/>
          <a:stretch>
            <a:fillRect/>
          </a:stretch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/>
          <a:srcRect l="16487" t="8800" r="16531" b="52399"/>
          <a:stretch>
            <a:fillRect/>
          </a:stretch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 panose="020B0604020202020204"/>
              <a:buNone/>
            </a:pPr>
            <a:endParaRPr sz="1015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 panose="020B0604020202020204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 panose="020B0604020202020204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“To-Do Planner”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Task - 3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0" y="50400"/>
            <a:ext cx="8991599" cy="48308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30" dirty="0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To-Do Planner</a:t>
            </a:r>
            <a:endParaRPr sz="1830" dirty="0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80" y="1155065"/>
            <a:ext cx="4548505" cy="310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 sz="10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project focuses on delivering an efficient task management system with user-friendly features. It offers cross-platform accessibility for convenient task management on web and mobile devices. Collaborative capabilities enable users to share tasks and work together seamlessly. Additionally, customization options and goal tracking features provide a personalized and productive task management experience.</a:t>
            </a:r>
            <a:endParaRPr sz="1000" dirty="0">
              <a:solidFill>
                <a:schemeClr val="accent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EB Garamond Medium" panose="00000600000000000000"/>
              <a:cs typeface="Times New Roman" panose="02020603050405020304" pitchFamily="18" charset="0"/>
              <a:sym typeface="EB Garamond Medium" panose="00000600000000000000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98425"/>
            <a:ext cx="8966200" cy="49777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/>
        </p:nvGraphicFramePr>
        <p:xfrm>
          <a:off x="190851" y="2199949"/>
          <a:ext cx="4259230" cy="2621656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11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76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04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73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72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Au721220104046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indhuja.R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Au721220104014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Jeevitha.V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Au721220104057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</a:t>
                      </a: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 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Karthikeyan.C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26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Au721220104024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r>
                        <a:rPr lang="en-IN" sz="1400" b="1" u="none" strike="noStrike" cap="none" dirty="0" err="1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itun.G</a:t>
                      </a:r>
                      <a:endParaRPr sz="1400" b="1" u="none" strike="noStrike" cap="none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  <a:defRPr/>
                      </a:pPr>
                      <a:r>
                        <a:rPr lang="en-IN" sz="1400" b="1" u="none" strike="noStrike" cap="none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Cd1_14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 panose="020B0604020202020204"/>
                        <a:buNone/>
                      </a:pPr>
                      <a:endParaRPr sz="1400" b="1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0" u="none" strike="noStrike" cap="none" dirty="0">
                <a:solidFill>
                  <a:srgbClr val="0B5394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Creation </a:t>
            </a:r>
            <a:r>
              <a:rPr lang="en-US" sz="1600" b="1" dirty="0">
                <a:solidFill>
                  <a:srgbClr val="0B5394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of Interactive Frontend</a:t>
            </a:r>
            <a:endParaRPr lang="en-US" sz="1600" b="1" i="0" u="none" strike="noStrike" cap="none" dirty="0">
              <a:solidFill>
                <a:srgbClr val="0B5394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Interactive Frontend using react</a:t>
            </a: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Get to know about different lifecycle models.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importance and how to create an SRS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Knowing various commands of Github</a:t>
            </a:r>
            <a:endParaRPr sz="1400" b="0" i="0" u="none" strike="noStrike" cap="none">
              <a:solidFill>
                <a:schemeClr val="dk1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  <a:p>
            <a:pPr marL="457200" marR="0" lvl="0" indent="-31750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Understanding agile and scrum management techniques for efficient product development</a:t>
            </a:r>
            <a:endParaRPr sz="1600" b="0" i="0" u="none" strike="noStrike" cap="none">
              <a:solidFill>
                <a:srgbClr val="000000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 panose="00000600000000000000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 panose="00000600000000000000"/>
                <a:ea typeface="EB Garamond Medium" panose="00000600000000000000"/>
                <a:cs typeface="EB Garamond Medium" panose="00000600000000000000"/>
                <a:sym typeface="EB Garamond Medium" panose="00000600000000000000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 panose="00000600000000000000"/>
              <a:ea typeface="EB Garamond Medium" panose="00000600000000000000"/>
              <a:cs typeface="EB Garamond Medium" panose="00000600000000000000"/>
              <a:sym typeface="EB Garamond Medium" panose="00000600000000000000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pic>
        <p:nvPicPr>
          <p:cNvPr id="1853" name="Google Shape;1853;p211"/>
          <p:cNvPicPr preferRelativeResize="0"/>
          <p:nvPr/>
        </p:nvPicPr>
        <p:blipFill rotWithShape="1">
          <a:blip r:embed="rId3"/>
          <a:srcRect l="-65210" t="3320" r="65210" b="-3320"/>
          <a:stretch>
            <a:fillRect/>
          </a:stretch>
        </p:blipFill>
        <p:spPr>
          <a:xfrm>
            <a:off x="1" y="108000"/>
            <a:ext cx="9144000" cy="503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565675" y="266699"/>
            <a:ext cx="1767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Task-3</a:t>
            </a:r>
            <a:endParaRPr lang="en-JM" sz="1800" b="1" dirty="0">
              <a:solidFill>
                <a:schemeClr val="bg2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Step-Wise Description</a:t>
            </a:r>
            <a:endParaRPr sz="1800" b="1" i="0" u="none" strike="noStrike" cap="none" dirty="0">
              <a:solidFill>
                <a:srgbClr val="000000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0" name="Google Shape;1860;g2139e008f02_0_0"/>
          <p:cNvSpPr txBox="1"/>
          <p:nvPr/>
        </p:nvSpPr>
        <p:spPr>
          <a:xfrm>
            <a:off x="445779" y="2845345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9337" y="598576"/>
            <a:ext cx="7731512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Planning and Analysis: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Define project objectives, scope, and user requirements, considering market research and budget constraints.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 and Development: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Create an intuitive UI with React for the front end and build Java-based server-side components.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Implementation: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Develop essential features, such as task management, collaboration tools, and goal tracking.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Testing and Deployment: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Ensure reliability and security through rigorous testing, followed by successful deployment.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Maintenance and Enhancement: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Continually gather user feedback and make updates to keep the To-Do Planner efficient and user-centric.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39337" y="3330497"/>
            <a:ext cx="818499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task involved providing information and guidance on developing a To-Do Planner project. This included creating a project title, defining a problem statement, proposing a solution, identifying technologies, and outlining key features. Additionally, we discussed the importance of a comprehensive To-Do Planner, technology choices (including Java), and key benefits. The task also involved outlining the development scope, step-wise description, and important project points. Finally, we crafted an introductory paragraph and summarized the project in various lengths, from multiple paragraphs to a few lines.</a:t>
            </a:r>
            <a:endParaRPr lang="en-A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Check-List</a:t>
            </a:r>
            <a:endParaRPr sz="1800">
              <a:solidFill>
                <a:schemeClr val="dk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Gather requirements for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Prepare database design schemas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Get your initial project Structure ready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Initiate a git repository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add Readme.md file with description of the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Commit all changes with "first commit"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create a repository on github related to project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Push your changes to github</a:t>
            </a:r>
            <a:endParaRPr sz="1000" b="0"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 panose="00000500000000000000"/>
                <a:ea typeface="EB Garamond" panose="00000500000000000000"/>
                <a:cs typeface="EB Garamond" panose="00000500000000000000"/>
                <a:sym typeface="EB Garamond" panose="00000500000000000000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 panose="00000500000000000000"/>
              <a:ea typeface="EB Garamond" panose="00000500000000000000"/>
              <a:cs typeface="EB Garamond" panose="00000500000000000000"/>
              <a:sym typeface="EB Garamond" panose="000005000000000000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8B719-2AA8-CA4B-2C49-00B687B8B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800" y="691200"/>
            <a:ext cx="7185600" cy="4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88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09710F-F8AA-DA3F-6677-7FB47F0F7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00" y="453600"/>
            <a:ext cx="7940800" cy="44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70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3FA112-4EDA-BFED-0DA8-0F36F4E02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00" y="553050"/>
            <a:ext cx="7689600" cy="432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89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237137"/>
            <a:ext cx="2722200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JM" sz="1600" i="0" dirty="0">
                <a:solidFill>
                  <a:schemeClr val="bg2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https://github.com/20csa24</a:t>
            </a:r>
            <a:endParaRPr sz="1600" i="0" dirty="0">
              <a:solidFill>
                <a:schemeClr val="bg2"/>
              </a:solidFill>
              <a:latin typeface="Times New Roman" panose="02020603050405020304" pitchFamily="18" charset="0"/>
              <a:ea typeface="EB Garamond SemiBold"/>
              <a:cs typeface="Times New Roman" panose="02020603050405020304" pitchFamily="18" charset="0"/>
              <a:sym typeface="EB Garamond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411</Words>
  <Application>Microsoft Office PowerPoint</Application>
  <PresentationFormat>On-screen Show (16:9)</PresentationFormat>
  <Paragraphs>49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Times New Roman</vt:lpstr>
      <vt:lpstr>EB Garamond</vt:lpstr>
      <vt:lpstr>Noto Sans Symbols</vt:lpstr>
      <vt:lpstr>Arial</vt:lpstr>
      <vt:lpstr>Calibri</vt:lpstr>
      <vt:lpstr>EB Garamond Medium</vt:lpstr>
      <vt:lpstr>Public Sans</vt:lpstr>
      <vt:lpstr>Simple Light</vt:lpstr>
      <vt:lpstr>PowerPoint Presentation</vt:lpstr>
      <vt:lpstr>To-Do Planner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Nishanthan K</cp:lastModifiedBy>
  <cp:revision>10</cp:revision>
  <dcterms:created xsi:type="dcterms:W3CDTF">2020-08-13T11:21:00Z</dcterms:created>
  <dcterms:modified xsi:type="dcterms:W3CDTF">2023-11-02T09:13:43Z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B2A457FA279A407D9B15C66698A2BED6_12</vt:lpwstr>
  </property>
  <property fmtid="{D5CDD505-2E9C-101B-9397-08002B2CF9AE}" pid="3" name="KSOProductBuildVer">
    <vt:lpwstr>1033-12.2.0.13266</vt:lpwstr>
  </property>
</Properties>
</file>